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B950DD-B554-5E18-3A57-B40E93A0A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7B24A94-F0CE-3B49-DD39-568CC44A0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4324F3-BEB9-B12B-2DD0-089306D0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7E51B9-DC15-6492-B916-65A00837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362329-5663-DB41-E338-E03BAD18E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1A8231-59D3-332F-0E1E-4BF6672D5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FFF622-9BEF-41B8-0AC5-B9E2FA368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AC15B4-E11E-3F6F-9EB6-416EDA7F7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7CE3B6-5475-6B7A-69F5-F269FE0CA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CCF604-015B-5462-B2C8-34AB14858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0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E40780-D13C-9932-49C4-DA831906D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A97048-388D-C2EB-E9CD-EE0E9502B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5F768-AE9B-6D4A-4FE0-3B612CA67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4C020B-E7F2-11DA-CD6C-7F5C3202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F29B29-CE02-112E-35FA-183533B5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23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A561B-D88E-507E-3A88-FFB54F262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CA4885-7471-6CBD-C3E7-4372C4FCA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CA5AEF-85AE-F21A-DD2F-7ABBA551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0D57B1-C4AB-D6C2-8663-B614AFF9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99EB7E-E294-168F-DC0E-E3828073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8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0A0F6-7891-E7D1-8223-D40D56913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29B5BD-CEC8-6904-3921-E95807869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18AE77-8F72-02D1-7AA2-7B15B457A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1D5460-18D6-EA8C-E660-013631D51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7829EC-32F4-A6CA-A35B-2B34E2F7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7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0A826-1BF7-90B6-4471-EBC5E576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82EEC1-16A4-652A-90B1-1794C233D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0E2592-0479-C6AE-8428-062DD8892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98B636-C43F-CDEC-527A-94417162A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CC215C-BBC4-EDB6-E8D4-A53E11CA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7C0B90-8A7C-E257-B4AC-666671C6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05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2F785A-716D-43AE-44AF-8946B0D8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9C3FCF-73FB-9DBF-A0A7-F20A5421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0E93FA-13F4-FD7F-FD32-97ECE7DEB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7E8072-DACE-E300-5039-5757E9F0C3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F4C5D2-7C56-7128-63C2-BB87F3FA5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D5B86E-A17E-2890-0D7A-591475CFB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C3A3CD-AF7C-79FA-4B3B-E18028C1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94FDB1A-69D5-C822-DFED-30D7294C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7EAAB-F0AE-227E-8B17-A815E302C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39A54C-8348-9289-33A1-B80A5C28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4525E1-8279-1557-7C56-26FC0992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2D304E-2844-1D6D-4503-D699F5D8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72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A43C22-5888-7849-152A-76F38144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85317F-C769-A8EE-269F-3FC4BA45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7D5227-DFBB-899D-948A-0AD214DF7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94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7C529-373B-194A-E5D4-2CDA98262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5DD4C-22EB-158E-054A-AFD066065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BBD9D0-8AA6-3853-0842-7BBD55C62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CF51FB-48FC-D8B8-E6B1-7182A33E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789D64-C78D-D613-9572-D1158949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58E38C-93E7-5E44-B345-1B6D2487F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60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E73894-5DE3-918C-9888-03B5949D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3AF070-C36C-A08D-1040-FA8EA22FA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E6FEF8-33C5-F33C-4FEB-9C2EAFCB0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761FD5-536E-00CB-591D-4459CAEC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8D00AD-B689-9AF1-098B-948AD04F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477066-88C7-BCA3-CA0F-3279C0E0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9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057CF5-03E3-6448-98B6-322A0EE0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473E6E-3DB6-7768-F17A-F07FA6686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FC10F6-E237-2A4B-DB88-ECBEE59F2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24FF-A862-4A4A-BB0B-F4BB9A643F78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60F2FA-84D6-159D-9FA4-A5F391631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2D11F-2382-4AA0-435F-886FFE2A4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1E796-A44D-4AB8-A618-3C8D4C303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89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5C891-7F03-7C6F-60C3-4E511011E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DE1C72-7455-4DF4-5AF1-D42BF9EF4C65}"/>
              </a:ext>
            </a:extLst>
          </p:cNvPr>
          <p:cNvSpPr txBox="1"/>
          <p:nvPr/>
        </p:nvSpPr>
        <p:spPr>
          <a:xfrm>
            <a:off x="1782233" y="688189"/>
            <a:ext cx="8627534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ＭＳ Ｐゴシック" panose="020B0600070205080204" pitchFamily="50" charset="-128"/>
              </a:rPr>
              <a:t>日本周産期・新生児医学会　第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43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回周産期学シンポジウム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2400" dirty="0">
                <a:latin typeface="ＭＳ Ｐゴシック" panose="020B0600070205080204" pitchFamily="50" charset="-128"/>
              </a:rPr>
              <a:t>　</a:t>
            </a:r>
            <a:br>
              <a:rPr lang="ja-JP" altLang="en-US" sz="2800" dirty="0">
                <a:latin typeface="ＭＳ Ｐゴシック" panose="020B0600070205080204" pitchFamily="50" charset="-128"/>
              </a:rPr>
            </a:br>
            <a:r>
              <a:rPr lang="ja-JP" altLang="en-US" sz="36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800" dirty="0">
                <a:latin typeface="ＭＳ Ｐゴシック" panose="020B0600070205080204" pitchFamily="50" charset="-128"/>
              </a:rPr>
            </a:br>
            <a:r>
              <a:rPr lang="en-US" altLang="ja-JP" sz="2800" dirty="0"/>
              <a:t> </a:t>
            </a:r>
            <a:br>
              <a:rPr lang="ja-JP" altLang="en-US" sz="2800" dirty="0">
                <a:latin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400" dirty="0">
                <a:latin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□□科</a:t>
            </a:r>
            <a:endParaRPr kumimoji="1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C390EB-DF8D-9919-7F22-EC4B0A949BB7}"/>
              </a:ext>
            </a:extLst>
          </p:cNvPr>
          <p:cNvSpPr txBox="1"/>
          <p:nvPr/>
        </p:nvSpPr>
        <p:spPr>
          <a:xfrm>
            <a:off x="1926167" y="4292600"/>
            <a:ext cx="848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私の今回の演題に関連して、開示すべき利益相反状態はありません。 </a:t>
            </a:r>
            <a:endParaRPr lang="en-US" altLang="ja-JP" sz="2000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37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891053-3C67-42AB-9745-B8CEADE0DE86}"/>
              </a:ext>
            </a:extLst>
          </p:cNvPr>
          <p:cNvSpPr txBox="1"/>
          <p:nvPr/>
        </p:nvSpPr>
        <p:spPr>
          <a:xfrm>
            <a:off x="1782233" y="688189"/>
            <a:ext cx="8627534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ＭＳ Ｐゴシック" panose="020B0600070205080204" pitchFamily="50" charset="-128"/>
              </a:rPr>
              <a:t>日本周産期・新生児医学会　第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43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回周産期学シンポジウム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2400" dirty="0">
                <a:latin typeface="ＭＳ Ｐゴシック" panose="020B0600070205080204" pitchFamily="50" charset="-128"/>
              </a:rPr>
              <a:t>　</a:t>
            </a:r>
            <a:br>
              <a:rPr lang="ja-JP" altLang="en-US" sz="2800" dirty="0">
                <a:latin typeface="ＭＳ Ｐゴシック" panose="020B0600070205080204" pitchFamily="50" charset="-128"/>
              </a:rPr>
            </a:br>
            <a:r>
              <a:rPr lang="ja-JP" altLang="en-US" sz="36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800" dirty="0">
                <a:latin typeface="ＭＳ Ｐゴシック" panose="020B0600070205080204" pitchFamily="50" charset="-128"/>
              </a:rPr>
            </a:br>
            <a:r>
              <a:rPr lang="en-US" altLang="ja-JP" sz="2800" dirty="0"/>
              <a:t> </a:t>
            </a:r>
            <a:br>
              <a:rPr lang="ja-JP" altLang="en-US" sz="2800" dirty="0">
                <a:latin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400" dirty="0">
                <a:latin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□□科</a:t>
            </a:r>
            <a:endParaRPr kumimoji="1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A626E0-F206-FF09-9C91-7F32693AEB9D}"/>
              </a:ext>
            </a:extLst>
          </p:cNvPr>
          <p:cNvSpPr txBox="1"/>
          <p:nvPr/>
        </p:nvSpPr>
        <p:spPr>
          <a:xfrm>
            <a:off x="1926167" y="4292600"/>
            <a:ext cx="848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1800" dirty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/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□□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/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××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ファーマ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976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MACC-004</dc:creator>
  <cp:lastModifiedBy>MACC-004</cp:lastModifiedBy>
  <cp:revision>1</cp:revision>
  <dcterms:created xsi:type="dcterms:W3CDTF">2024-12-19T02:11:24Z</dcterms:created>
  <dcterms:modified xsi:type="dcterms:W3CDTF">2024-12-19T02:11:59Z</dcterms:modified>
</cp:coreProperties>
</file>